
<file path=[Content_Types].xml><?xml version="1.0" encoding="utf-8"?>
<Types xmlns="http://schemas.openxmlformats.org/package/2006/content-types">
  <Default ContentType="image/jpeg" Extension="jpg"/>
  <Default ContentType="application/vnd.openxmlformats-package.relationships+xml" Extension="rels"/>
  <Default ContentType="image/png" Extension="png"/>
  <Default ContentType="application/xml" Extension="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1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3.xml"/>
  <Override ContentType="application/vnd.openxmlformats-officedocument.theme+xml" PartName="/ppt/theme/theme2.xml"/>
  <Override ContentType="application/vnd.openxmlformats-officedocument.theme+xml" PartName="/ppt/theme/theme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16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2.xml"/>
  <Override ContentType="application/vnd.openxmlformats-officedocument.presentationml.slide+xml" PartName="/ppt/slides/slide9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18.xml"/>
  <Override ContentType="application/vnd.openxmlformats-officedocument.presentationml.slide+xml" PartName="/ppt/slides/slide15.xml"/>
  <Override ContentType="application/vnd.openxmlformats-officedocument.presentationml.slide+xml" PartName="/ppt/slides/slide7.xml"/>
  <Override ContentType="application/vnd.openxmlformats-officedocument.presentationml.slide+xml" PartName="/ppt/slides/slide17.xml"/>
  <Override ContentType="application/vnd.openxmlformats-officedocument.presentationml.slide+xml" PartName="/ppt/slides/slide8.xml"/>
  <Override ContentType="application/vnd.openxmlformats-officedocument.presentationml.slide+xml" PartName="/ppt/slides/slide19.xml"/>
  <Override ContentType="application/vnd.openxmlformats-officedocument.presentationml.slide+xml" PartName="/ppt/slides/slide4.xml"/>
  <Override ContentType="application/vnd.openxmlformats-officedocument.presentationml.slide+xml" PartName="/ppt/slides/slide10.xml"/>
  <Override ContentType="application/vnd.openxmlformats-officedocument.presentationml.slide+xml" PartName="/ppt/slides/slide14.xml"/>
  <Override ContentType="application/vnd.openxmlformats-officedocument.presentationml.slide+xml" PartName="/ppt/slides/slide11.xml"/>
  <Override ContentType="application/vnd.openxmlformats-officedocument.presentationml.slide+xml" PartName="/ppt/slides/slide5.xml"/>
  <Override ContentType="application/vnd.openxmlformats-officedocument.presentationml.tableStyles+xml" PartName="/ppt/tableStyle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68580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21" Type="http://schemas.openxmlformats.org/officeDocument/2006/relationships/slide" Target="slides/slide16.xml"/><Relationship Id="rId2" Type="http://schemas.openxmlformats.org/officeDocument/2006/relationships/presProps" Target="presProps.xml"/><Relationship Id="rId12" Type="http://schemas.openxmlformats.org/officeDocument/2006/relationships/slide" Target="slides/slide7.xml"/><Relationship Id="rId22" Type="http://schemas.openxmlformats.org/officeDocument/2006/relationships/slide" Target="slides/slide17.xml"/><Relationship Id="rId13" Type="http://schemas.openxmlformats.org/officeDocument/2006/relationships/slide" Target="slides/slide8.xml"/><Relationship Id="rId1" Type="http://schemas.openxmlformats.org/officeDocument/2006/relationships/theme" Target="theme/theme2.xml"/><Relationship Id="rId23" Type="http://schemas.openxmlformats.org/officeDocument/2006/relationships/slide" Target="slides/slide18.xml"/><Relationship Id="rId4" Type="http://schemas.openxmlformats.org/officeDocument/2006/relationships/slideMaster" Target="slideMasters/slideMaster1.xml"/><Relationship Id="rId10" Type="http://schemas.openxmlformats.org/officeDocument/2006/relationships/slide" Target="slides/slide5.xml"/><Relationship Id="rId24" Type="http://schemas.openxmlformats.org/officeDocument/2006/relationships/slide" Target="slides/slide19.xml"/><Relationship Id="rId3" Type="http://schemas.openxmlformats.org/officeDocument/2006/relationships/tableStyles" Target="tableStyles.xml"/><Relationship Id="rId11" Type="http://schemas.openxmlformats.org/officeDocument/2006/relationships/slide" Target="slides/slide6.xml"/><Relationship Id="rId20" Type="http://schemas.openxmlformats.org/officeDocument/2006/relationships/slide" Target="slides/slide15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8" Type="http://schemas.openxmlformats.org/officeDocument/2006/relationships/slide" Target="slides/slide3.xml"/><Relationship Id="rId7" Type="http://schemas.openxmlformats.org/officeDocument/2006/relationships/slide" Target="slides/slide2.xml"/></Relationships>
</file>

<file path=ppt/media/image00.png>
</file>

<file path=ppt/media/image01.png>
</file>

<file path=ppt/media/image02.png>
</file>

<file path=ppt/media/image03.jp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4" name="Shape 84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5" name="Shape 145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1" name="Shape 15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9" name="Shape 169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5" name="Shape 17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7" name="Shape 187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3" name="Shape 19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0" name="Shape 90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7" name="Shape 9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3" name="Shape 103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9" name="Shape 109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" name="Shape 127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/>
          <p:nvPr>
            <p:ph idx="2" type="sldImg"/>
          </p:nvPr>
        </p:nvSpPr>
        <p:spPr>
          <a:xfrm>
            <a:off x="1143225" y="685800"/>
            <a:ext cx="4572299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/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indent="0" marL="0" marR="0" rtl="0" algn="l">
              <a:spcBef>
                <a:spcPts val="0"/>
              </a:spcBef>
              <a:defRPr/>
            </a:lvl2pPr>
            <a:lvl3pPr indent="0" marL="0" marR="0" rtl="0" algn="l">
              <a:spcBef>
                <a:spcPts val="0"/>
              </a:spcBef>
              <a:defRPr/>
            </a:lvl3pPr>
            <a:lvl4pPr indent="0" marL="0" marR="0" rtl="0" algn="l">
              <a:spcBef>
                <a:spcPts val="0"/>
              </a:spcBef>
              <a:defRPr/>
            </a:lvl4pPr>
            <a:lvl5pPr indent="0" marL="0" marR="0" rtl="0" algn="l">
              <a:spcBef>
                <a:spcPts val="0"/>
              </a:spcBef>
              <a:defRPr/>
            </a:lvl5pPr>
            <a:lvl6pPr indent="0" marL="0" marR="0" rtl="0" algn="l">
              <a:spcBef>
                <a:spcPts val="0"/>
              </a:spcBef>
              <a:defRPr/>
            </a:lvl6pPr>
            <a:lvl7pPr indent="0" marL="0" marR="0" rtl="0" algn="l">
              <a:spcBef>
                <a:spcPts val="0"/>
              </a:spcBef>
              <a:defRPr/>
            </a:lvl7pPr>
            <a:lvl8pPr indent="0" marL="0" marR="0" rtl="0" algn="l">
              <a:spcBef>
                <a:spcPts val="0"/>
              </a:spcBef>
              <a:defRPr/>
            </a:lvl8pPr>
            <a:lvl9pPr indent="0" marL="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marR="0" rtl="0" algn="ctr">
              <a:spcBef>
                <a:spcPts val="640"/>
              </a:spcBef>
              <a:buClr>
                <a:srgbClr val="888888"/>
              </a:buClr>
              <a:buFont typeface="Arial"/>
              <a:buNone/>
              <a:defRPr/>
            </a:lvl1pPr>
            <a:lvl2pPr indent="0" marL="457200" marR="0" rtl="0" algn="ctr">
              <a:spcBef>
                <a:spcPts val="560"/>
              </a:spcBef>
              <a:buClr>
                <a:srgbClr val="888888"/>
              </a:buClr>
              <a:buFont typeface="Arial"/>
              <a:buNone/>
              <a:defRPr/>
            </a:lvl2pPr>
            <a:lvl3pPr indent="0" marL="914400" marR="0" rtl="0" algn="ctr">
              <a:spcBef>
                <a:spcPts val="480"/>
              </a:spcBef>
              <a:buClr>
                <a:srgbClr val="888888"/>
              </a:buClr>
              <a:buFont typeface="Arial"/>
              <a:buNone/>
              <a:defRPr/>
            </a:lvl3pPr>
            <a:lvl4pPr indent="0" marL="1371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4pPr>
            <a:lvl5pPr indent="0" marL="18288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5pPr>
            <a:lvl6pPr indent="0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6pPr>
            <a:lvl7pPr indent="0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7pPr>
            <a:lvl8pPr indent="0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8pPr>
            <a:lvl9pPr indent="0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/>
        </p:txBody>
      </p:sp>
      <p:sp>
        <p:nvSpPr>
          <p:cNvPr id="13" name="Shape 13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4" name="Shape 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x">
  <p:cSld name="Title and Vertical Text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" type="body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marL="342900" rtl="0" algn="l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indent="-107950" marL="742950" rtl="0" algn="l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indent="-76200" marL="1143000" rtl="0" algn="l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indent="-101600" marL="1600200" rtl="0" algn="l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indent="-101600" marL="2057400" rtl="0" algn="l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indent="-101600" marL="25146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indent="-101600" marL="29718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indent="-101600" marL="34290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indent="-101600" marL="38862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/>
        </p:txBody>
      </p:sp>
      <p:sp>
        <p:nvSpPr>
          <p:cNvPr id="70" name="Shape 70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1" name="Shape 7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vertTitleAndTx">
  <p:cSld name="Vertical Title and 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" type="body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marL="342900" rtl="0" algn="l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indent="-107950" marL="742950" rtl="0" algn="l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indent="-76200" marL="1143000" rtl="0" algn="l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indent="-101600" marL="1600200" rtl="0" algn="l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indent="-101600" marL="2057400" rtl="0" algn="l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indent="-101600" marL="25146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indent="-101600" marL="29718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indent="-101600" marL="34290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indent="-101600" marL="38862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/>
        </p:txBody>
      </p:sp>
      <p:sp>
        <p:nvSpPr>
          <p:cNvPr id="76" name="Shape 76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7" name="Shape 7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Title and Content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marL="342900" rtl="0" algn="l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indent="-107950" marL="742950" rtl="0" algn="l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indent="-76200" marL="1143000" rtl="0" algn="l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indent="-101600" marL="1600200" rtl="0" algn="l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indent="-101600" marL="2057400" rtl="0" algn="l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indent="-101600" marL="25146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indent="-101600" marL="29718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indent="-101600" marL="34290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indent="-101600" marL="388620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 algn="l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24" name="Shape 24"/>
          <p:cNvSpPr txBox="1"/>
          <p:nvPr>
            <p:ph idx="1" type="body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1pPr>
            <a:lvl2pPr indent="0" marL="4572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2pPr>
            <a:lvl3pPr indent="0" marL="9144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3pPr>
            <a:lvl4pPr indent="0" marL="13716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4pPr>
            <a:lvl5pPr indent="0" marL="18288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5pPr>
            <a:lvl6pPr indent="0" marL="22860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6pPr>
            <a:lvl7pPr indent="0" marL="27432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7pPr>
            <a:lvl8pPr indent="0" marL="32004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8pPr>
            <a:lvl9pPr indent="0" marL="365760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Obj">
  <p:cSld name="Two Conten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1" name="Shape 31"/>
          <p:cNvSpPr txBox="1"/>
          <p:nvPr>
            <p:ph idx="2" type="body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2" name="Shape 32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33" name="Shape 3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TxTwoObj">
  <p:cSld name="Comparis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spcBef>
                <a:spcPts val="0"/>
              </a:spcBef>
              <a:buFont typeface="Calibri"/>
              <a:buNone/>
              <a:defRPr/>
            </a:lvl1pPr>
            <a:lvl2pPr indent="0" marL="457200" rtl="0">
              <a:spcBef>
                <a:spcPts val="0"/>
              </a:spcBef>
              <a:buFont typeface="Calibri"/>
              <a:buNone/>
              <a:defRPr/>
            </a:lvl2pPr>
            <a:lvl3pPr indent="0" marL="914400" rtl="0">
              <a:spcBef>
                <a:spcPts val="0"/>
              </a:spcBef>
              <a:buFont typeface="Calibri"/>
              <a:buNone/>
              <a:defRPr/>
            </a:lvl3pPr>
            <a:lvl4pPr indent="0" marL="1371600" rtl="0">
              <a:spcBef>
                <a:spcPts val="0"/>
              </a:spcBef>
              <a:buFont typeface="Calibri"/>
              <a:buNone/>
              <a:defRPr/>
            </a:lvl4pPr>
            <a:lvl5pPr indent="0" marL="1828800" rtl="0">
              <a:spcBef>
                <a:spcPts val="0"/>
              </a:spcBef>
              <a:buFont typeface="Calibri"/>
              <a:buNone/>
              <a:defRPr/>
            </a:lvl5pPr>
            <a:lvl6pPr indent="0" marL="2286000" rtl="0">
              <a:spcBef>
                <a:spcPts val="0"/>
              </a:spcBef>
              <a:buFont typeface="Calibri"/>
              <a:buNone/>
              <a:defRPr/>
            </a:lvl6pPr>
            <a:lvl7pPr indent="0" marL="2743200" rtl="0">
              <a:spcBef>
                <a:spcPts val="0"/>
              </a:spcBef>
              <a:buFont typeface="Calibri"/>
              <a:buNone/>
              <a:defRPr/>
            </a:lvl7pPr>
            <a:lvl8pPr indent="0" marL="3200400" rtl="0">
              <a:spcBef>
                <a:spcPts val="0"/>
              </a:spcBef>
              <a:buFont typeface="Calibri"/>
              <a:buNone/>
              <a:defRPr/>
            </a:lvl8pPr>
            <a:lvl9pPr indent="0" marL="3657600" rtl="0">
              <a:spcBef>
                <a:spcPts val="0"/>
              </a:spcBef>
              <a:buFont typeface="Calibri"/>
              <a:buNone/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39" name="Shape 39"/>
          <p:cNvSpPr txBox="1"/>
          <p:nvPr>
            <p:ph idx="3" type="body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marL="0" rtl="0">
              <a:spcBef>
                <a:spcPts val="0"/>
              </a:spcBef>
              <a:buFont typeface="Calibri"/>
              <a:buNone/>
              <a:defRPr/>
            </a:lvl1pPr>
            <a:lvl2pPr indent="0" marL="457200" rtl="0">
              <a:spcBef>
                <a:spcPts val="0"/>
              </a:spcBef>
              <a:buFont typeface="Calibri"/>
              <a:buNone/>
              <a:defRPr/>
            </a:lvl2pPr>
            <a:lvl3pPr indent="0" marL="914400" rtl="0">
              <a:spcBef>
                <a:spcPts val="0"/>
              </a:spcBef>
              <a:buFont typeface="Calibri"/>
              <a:buNone/>
              <a:defRPr/>
            </a:lvl3pPr>
            <a:lvl4pPr indent="0" marL="1371600" rtl="0">
              <a:spcBef>
                <a:spcPts val="0"/>
              </a:spcBef>
              <a:buFont typeface="Calibri"/>
              <a:buNone/>
              <a:defRPr/>
            </a:lvl4pPr>
            <a:lvl5pPr indent="0" marL="1828800" rtl="0">
              <a:spcBef>
                <a:spcPts val="0"/>
              </a:spcBef>
              <a:buFont typeface="Calibri"/>
              <a:buNone/>
              <a:defRPr/>
            </a:lvl5pPr>
            <a:lvl6pPr indent="0" marL="2286000" rtl="0">
              <a:spcBef>
                <a:spcPts val="0"/>
              </a:spcBef>
              <a:buFont typeface="Calibri"/>
              <a:buNone/>
              <a:defRPr/>
            </a:lvl6pPr>
            <a:lvl7pPr indent="0" marL="2743200" rtl="0">
              <a:spcBef>
                <a:spcPts val="0"/>
              </a:spcBef>
              <a:buFont typeface="Calibri"/>
              <a:buNone/>
              <a:defRPr/>
            </a:lvl7pPr>
            <a:lvl8pPr indent="0" marL="3200400" rtl="0">
              <a:spcBef>
                <a:spcPts val="0"/>
              </a:spcBef>
              <a:buFont typeface="Calibri"/>
              <a:buNone/>
              <a:defRPr/>
            </a:lvl8pPr>
            <a:lvl9pPr indent="0" marL="3657600" rtl="0">
              <a:spcBef>
                <a:spcPts val="0"/>
              </a:spcBef>
              <a:buFont typeface="Calibri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4" type="body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41" name="Shape 41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42" name="Shape 4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48" name="Shape 48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51" name="Shape 5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Tx">
  <p:cSld name="Content with Ca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 algn="l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56" name="Shape 56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Font typeface="Calibri"/>
              <a:buNone/>
              <a:defRPr/>
            </a:lvl1pPr>
            <a:lvl2pPr indent="0" marL="457200" rtl="0">
              <a:spcBef>
                <a:spcPts val="0"/>
              </a:spcBef>
              <a:buFont typeface="Calibri"/>
              <a:buNone/>
              <a:defRPr/>
            </a:lvl2pPr>
            <a:lvl3pPr indent="0" marL="914400" rtl="0">
              <a:spcBef>
                <a:spcPts val="0"/>
              </a:spcBef>
              <a:buFont typeface="Calibri"/>
              <a:buNone/>
              <a:defRPr/>
            </a:lvl3pPr>
            <a:lvl4pPr indent="0" marL="1371600" rtl="0">
              <a:spcBef>
                <a:spcPts val="0"/>
              </a:spcBef>
              <a:buFont typeface="Calibri"/>
              <a:buNone/>
              <a:defRPr/>
            </a:lvl4pPr>
            <a:lvl5pPr indent="0" marL="1828800" rtl="0">
              <a:spcBef>
                <a:spcPts val="0"/>
              </a:spcBef>
              <a:buFont typeface="Calibri"/>
              <a:buNone/>
              <a:defRPr/>
            </a:lvl5pPr>
            <a:lvl6pPr indent="0" marL="2286000" rtl="0">
              <a:spcBef>
                <a:spcPts val="0"/>
              </a:spcBef>
              <a:buFont typeface="Calibri"/>
              <a:buNone/>
              <a:defRPr/>
            </a:lvl6pPr>
            <a:lvl7pPr indent="0" marL="2743200" rtl="0">
              <a:spcBef>
                <a:spcPts val="0"/>
              </a:spcBef>
              <a:buFont typeface="Calibri"/>
              <a:buNone/>
              <a:defRPr/>
            </a:lvl7pPr>
            <a:lvl8pPr indent="0" marL="3200400" rtl="0">
              <a:spcBef>
                <a:spcPts val="0"/>
              </a:spcBef>
              <a:buFont typeface="Calibri"/>
              <a:buNone/>
              <a:defRPr/>
            </a:lvl8pPr>
            <a:lvl9pPr indent="0" marL="3657600" rtl="0">
              <a:spcBef>
                <a:spcPts val="0"/>
              </a:spcBef>
              <a:buFont typeface="Calibri"/>
              <a:buNone/>
              <a:defRPr/>
            </a:lvl9pPr>
          </a:lstStyle>
          <a:p/>
        </p:txBody>
      </p:sp>
      <p:sp>
        <p:nvSpPr>
          <p:cNvPr id="57" name="Shape 57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58" name="Shape 5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59" name="Shape 59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picTx">
  <p:cSld name="Picture with Caption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rtl="0" algn="l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/>
        </p:txBody>
      </p:sp>
      <p:sp>
        <p:nvSpPr>
          <p:cNvPr id="62" name="Shape 62"/>
          <p:cNvSpPr/>
          <p:nvPr>
            <p:ph idx="2" type="pic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marL="0" rtl="0">
              <a:spcBef>
                <a:spcPts val="0"/>
              </a:spcBef>
              <a:buFont typeface="Calibri"/>
              <a:buNone/>
              <a:defRPr/>
            </a:lvl1pPr>
            <a:lvl2pPr indent="0" marL="457200" rtl="0">
              <a:spcBef>
                <a:spcPts val="0"/>
              </a:spcBef>
              <a:buFont typeface="Calibri"/>
              <a:buNone/>
              <a:defRPr/>
            </a:lvl2pPr>
            <a:lvl3pPr indent="0" marL="914400" rtl="0">
              <a:spcBef>
                <a:spcPts val="0"/>
              </a:spcBef>
              <a:buFont typeface="Calibri"/>
              <a:buNone/>
              <a:defRPr/>
            </a:lvl3pPr>
            <a:lvl4pPr indent="0" marL="1371600" rtl="0">
              <a:spcBef>
                <a:spcPts val="0"/>
              </a:spcBef>
              <a:buFont typeface="Calibri"/>
              <a:buNone/>
              <a:defRPr/>
            </a:lvl4pPr>
            <a:lvl5pPr indent="0" marL="1828800" rtl="0">
              <a:spcBef>
                <a:spcPts val="0"/>
              </a:spcBef>
              <a:buFont typeface="Calibri"/>
              <a:buNone/>
              <a:defRPr/>
            </a:lvl5pPr>
            <a:lvl6pPr indent="0" marL="2286000" rtl="0">
              <a:spcBef>
                <a:spcPts val="0"/>
              </a:spcBef>
              <a:buFont typeface="Calibri"/>
              <a:buNone/>
              <a:defRPr/>
            </a:lvl6pPr>
            <a:lvl7pPr indent="0" marL="2743200" rtl="0">
              <a:spcBef>
                <a:spcPts val="0"/>
              </a:spcBef>
              <a:buFont typeface="Calibri"/>
              <a:buNone/>
              <a:defRPr/>
            </a:lvl7pPr>
            <a:lvl8pPr indent="0" marL="3200400" rtl="0">
              <a:spcBef>
                <a:spcPts val="0"/>
              </a:spcBef>
              <a:buFont typeface="Calibri"/>
              <a:buNone/>
              <a:defRPr/>
            </a:lvl8pPr>
            <a:lvl9pPr indent="0" marL="3657600" rtl="0">
              <a:spcBef>
                <a:spcPts val="0"/>
              </a:spcBef>
              <a:buFont typeface="Calibri"/>
              <a:buNone/>
              <a:defRPr/>
            </a:lvl9pPr>
          </a:lstStyle>
          <a:p/>
        </p:txBody>
      </p:sp>
      <p:sp>
        <p:nvSpPr>
          <p:cNvPr id="64" name="Shape 64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65" name="Shape 6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66" name="Shape 66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3" Type="http://schemas.openxmlformats.org/officeDocument/2006/relationships/slideLayout" Target="../slideLayouts/slideLayout3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indent="0" marL="0" marR="0" rtl="0" algn="l">
              <a:spcBef>
                <a:spcPts val="0"/>
              </a:spcBef>
              <a:defRPr/>
            </a:lvl2pPr>
            <a:lvl3pPr indent="0" marL="0" marR="0" rtl="0" algn="l">
              <a:spcBef>
                <a:spcPts val="0"/>
              </a:spcBef>
              <a:defRPr/>
            </a:lvl3pPr>
            <a:lvl4pPr indent="0" marL="0" marR="0" rtl="0" algn="l">
              <a:spcBef>
                <a:spcPts val="0"/>
              </a:spcBef>
              <a:defRPr/>
            </a:lvl4pPr>
            <a:lvl5pPr indent="0" marL="0" marR="0" rtl="0" algn="l">
              <a:spcBef>
                <a:spcPts val="0"/>
              </a:spcBef>
              <a:defRPr/>
            </a:lvl5pPr>
            <a:lvl6pPr indent="0" marL="0" marR="0" rtl="0" algn="l">
              <a:spcBef>
                <a:spcPts val="0"/>
              </a:spcBef>
              <a:defRPr/>
            </a:lvl6pPr>
            <a:lvl7pPr indent="0" marL="0" marR="0" rtl="0" algn="l">
              <a:spcBef>
                <a:spcPts val="0"/>
              </a:spcBef>
              <a:defRPr/>
            </a:lvl7pPr>
            <a:lvl8pPr indent="0" marL="0" marR="0" rtl="0" algn="l">
              <a:spcBef>
                <a:spcPts val="0"/>
              </a:spcBef>
              <a:defRPr/>
            </a:lvl8pPr>
            <a:lvl9pPr indent="0" marL="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139700" marL="342900" marR="0" rtl="0" algn="l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indent="-107950" marL="742950" marR="0" rtl="0" algn="l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indent="-76200" marL="1143000" marR="0" rtl="0" algn="l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indent="-101600" marL="16002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indent="-101600" marL="20574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indent="-101600" marL="25146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indent="-101600" marL="29718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indent="-101600" marL="34290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indent="-101600" marL="3886200" marR="0" rtl="0" algn="l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/>
        </p:txBody>
      </p:sp>
      <p:sp>
        <p:nvSpPr>
          <p:cNvPr id="7" name="Shape 7"/>
          <p:cNvSpPr txBox="1"/>
          <p:nvPr>
            <p:ph idx="10" type="dt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l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8" name="Shape 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marL="0" marR="0" rtl="0" algn="ctr">
              <a:spcBef>
                <a:spcPts val="0"/>
              </a:spcBef>
              <a:defRPr/>
            </a:lvl1pPr>
            <a:lvl2pPr indent="0" marL="457200" marR="0" rtl="0" algn="l">
              <a:spcBef>
                <a:spcPts val="0"/>
              </a:spcBef>
              <a:defRPr/>
            </a:lvl2pPr>
            <a:lvl3pPr indent="0" marL="914400" marR="0" rtl="0" algn="l">
              <a:spcBef>
                <a:spcPts val="0"/>
              </a:spcBef>
              <a:defRPr/>
            </a:lvl3pPr>
            <a:lvl4pPr indent="0" marL="1371600" marR="0" rtl="0" algn="l">
              <a:spcBef>
                <a:spcPts val="0"/>
              </a:spcBef>
              <a:defRPr/>
            </a:lvl4pPr>
            <a:lvl5pPr indent="0" marL="1828800" marR="0" rtl="0" algn="l">
              <a:spcBef>
                <a:spcPts val="0"/>
              </a:spcBef>
              <a:defRPr/>
            </a:lvl5pPr>
            <a:lvl6pPr indent="0" marL="2286000" marR="0" rtl="0" algn="l">
              <a:spcBef>
                <a:spcPts val="0"/>
              </a:spcBef>
              <a:defRPr/>
            </a:lvl6pPr>
            <a:lvl7pPr indent="0" marL="2743200" marR="0" rtl="0" algn="l">
              <a:spcBef>
                <a:spcPts val="0"/>
              </a:spcBef>
              <a:defRPr/>
            </a:lvl7pPr>
            <a:lvl8pPr indent="0" marL="3200400" marR="0" rtl="0" algn="l">
              <a:spcBef>
                <a:spcPts val="0"/>
              </a:spcBef>
              <a:defRPr/>
            </a:lvl8pPr>
            <a:lvl9pPr indent="0" marL="3657600" marR="0" rtl="0" algn="l">
              <a:spcBef>
                <a:spcPts val="0"/>
              </a:spcBef>
              <a:defRPr/>
            </a:lvl9pPr>
          </a:lstStyle>
          <a:p/>
        </p:txBody>
      </p:sp>
      <p:sp>
        <p:nvSpPr>
          <p:cNvPr id="9" name="Shape 9"/>
          <p:cNvSpPr txBox="1"/>
          <p:nvPr>
            <p:ph idx="12" type="sldNum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>
            <a:lvl1pPr indent="0" marL="0" marR="0" rtl="0" algn="r">
              <a:spcBef>
                <a:spcPts val="0"/>
              </a:spcBef>
              <a:buNone/>
              <a:defRPr b="0" baseline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 indent="0" lvl="0" mar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US"/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7.png"/></Relationships>
</file>

<file path=ppt/slides/_rels/slide11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2.png"/></Relationships>
</file>

<file path=ppt/slides/_rels/slide1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9.png"/></Relationships>
</file>

<file path=ppt/slides/_rels/slide1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6.png"/></Relationships>
</file>

<file path=ppt/slides/_rels/slide1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8.png"/></Relationships>
</file>

<file path=ppt/slides/_rels/slide1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00.png"/><Relationship Id="rId3" Type="http://schemas.openxmlformats.org/officeDocument/2006/relationships/image" Target="../media/image03.jpg"/></Relationships>
</file>

<file path=ppt/slides/_rels/slide4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4.png"/></Relationships>
</file>

<file path=ppt/slides/_rels/slide5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1.png"/></Relationships>
</file>

<file path=ppt/slides/_rels/slide7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3" Type="http://schemas.openxmlformats.org/officeDocument/2006/relationships/image" Target="../media/image05.png"/></Relationships>
</file>

<file path=ppt/slides/_rels/slide9.xml.rels><?xml version="1.0" encoding="UTF-8" standalone="yes"?>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type="ctrTitle"/>
          </p:nvPr>
        </p:nvSpPr>
        <p:spPr>
          <a:xfrm>
            <a:off x="685800" y="685800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2"/>
              </a:buClr>
              <a:buSzPct val="25000"/>
              <a:buFont typeface="Calibri"/>
              <a:buNone/>
            </a:pPr>
            <a:r>
              <a:rPr b="1" baseline="0" i="1" lang="en-US" sz="4400" u="none" cap="none" strike="noStrik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PYRAMINX…..The Untold Story</a:t>
            </a: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..</a:t>
            </a:r>
          </a:p>
        </p:txBody>
      </p:sp>
      <p:sp>
        <p:nvSpPr>
          <p:cNvPr id="81" name="Shape 81"/>
          <p:cNvSpPr txBox="1"/>
          <p:nvPr>
            <p:ph idx="1" type="subTitle"/>
          </p:nvPr>
        </p:nvSpPr>
        <p:spPr>
          <a:xfrm>
            <a:off x="1295400" y="2819400"/>
            <a:ext cx="6400799" cy="25145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1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Karan Chadha - 140070014</a:t>
            </a:r>
          </a:p>
          <a:p>
            <a:pPr indent="0" lvl="0" marL="0" marR="0" rtl="0" algn="l">
              <a:spcBef>
                <a:spcPts val="64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1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Kalpesh Krishna - 140070017</a:t>
            </a:r>
          </a:p>
          <a:p>
            <a:pPr indent="0" lvl="0" marL="0" marR="0" rtl="0" algn="l">
              <a:spcBef>
                <a:spcPts val="64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1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Roshan Nayak - 140040097</a:t>
            </a:r>
          </a:p>
          <a:p>
            <a:pPr indent="0" lvl="0" marL="0" marR="0" rtl="0" algn="l">
              <a:spcBef>
                <a:spcPts val="640"/>
              </a:spcBef>
              <a:buClr>
                <a:schemeClr val="dk1"/>
              </a:buClr>
              <a:buSzPct val="25000"/>
              <a:buFont typeface="Arial"/>
              <a:buNone/>
            </a:pPr>
            <a:r>
              <a:rPr b="1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Harita Parmar - 140110014</a:t>
            </a:r>
          </a:p>
          <a:p>
            <a:pPr indent="0" lvl="0" marL="0" marR="0" rtl="0" algn="ctr">
              <a:spcBef>
                <a:spcPts val="640"/>
              </a:spcBef>
              <a:buClr>
                <a:srgbClr val="888888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3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Mode-2</a:t>
            </a:r>
            <a:br>
              <a:rPr b="0" baseline="0" i="0" lang="en-US" sz="3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baseline="0" i="0" lang="en-US" sz="3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Analysis</a:t>
            </a:r>
          </a:p>
        </p:txBody>
      </p:sp>
      <p:pic>
        <p:nvPicPr>
          <p:cNvPr id="136" name="Shape 13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4564" r="36748" t="3366"/>
          <a:stretch/>
        </p:blipFill>
        <p:spPr>
          <a:xfrm>
            <a:off x="1828800" y="1426316"/>
            <a:ext cx="5867400" cy="54316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Statements</a:t>
            </a:r>
          </a:p>
        </p:txBody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457200" y="1600200"/>
            <a:ext cx="8229600" cy="5105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generate cubing algorithms for tasks on pyraminx. And to implement the GUI for the same.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Allegro interface allowing user to provide sticker colour input, BFS code used with modifications to find algorithm, solution displayed using Allegro</a:t>
            </a:r>
          </a:p>
          <a:p>
            <a:pPr indent="0" lvl="0" marL="0" marR="0" rtl="0" algn="l">
              <a:lnSpc>
                <a:spcPct val="90000"/>
              </a:lnSpc>
              <a:spcBef>
                <a:spcPts val="640"/>
              </a:spcBef>
              <a:buNone/>
            </a:pPr>
            <a:r>
              <a:t/>
            </a:r>
            <a:endParaRPr/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Algorithm finder GUI</a:t>
            </a:r>
          </a:p>
        </p:txBody>
      </p:sp>
      <p:pic>
        <p:nvPicPr>
          <p:cNvPr id="148" name="Shape 148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12451" l="9297" r="25390" t="8418"/>
          <a:stretch/>
        </p:blipFill>
        <p:spPr>
          <a:xfrm>
            <a:off x="685800" y="1371600"/>
            <a:ext cx="8054502" cy="548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3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Mode-3</a:t>
            </a:r>
            <a:br>
              <a:rPr b="0" baseline="0" i="0" lang="en-US" sz="3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baseline="0" i="0" lang="en-US" sz="3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Algorithm Display</a:t>
            </a:r>
          </a:p>
        </p:txBody>
      </p:sp>
      <p:pic>
        <p:nvPicPr>
          <p:cNvPr id="154" name="Shape 15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4034" l="7405" r="33907" t="10101"/>
          <a:stretch/>
        </p:blipFill>
        <p:spPr>
          <a:xfrm>
            <a:off x="1447799" y="1447800"/>
            <a:ext cx="6577106" cy="541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lang="en-US" sz="4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Extra Work Done</a:t>
            </a:r>
          </a:p>
        </p:txBody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457200" y="1600200"/>
            <a:ext cx="8229600" cy="5105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Files to make menu, compile all programs, setup allegro without hassle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Implemented using three Bash Scripts.</a:t>
            </a:r>
          </a:p>
          <a:p>
            <a:pPr indent="0" lvl="0" marL="0" marR="0" rtl="0" algn="l">
              <a:lnSpc>
                <a:spcPct val="90000"/>
              </a:lnSpc>
              <a:spcBef>
                <a:spcPts val="640"/>
              </a:spcBef>
              <a:buNone/>
            </a:pPr>
            <a:r>
              <a:t/>
            </a:r>
            <a:endParaRPr/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Menu script</a:t>
            </a:r>
          </a:p>
        </p:txBody>
      </p:sp>
      <p:pic>
        <p:nvPicPr>
          <p:cNvPr id="166" name="Shape 166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68011" l="4565" r="53786" t="3367"/>
          <a:stretch/>
        </p:blipFill>
        <p:spPr>
          <a:xfrm>
            <a:off x="0" y="2286000"/>
            <a:ext cx="9144000" cy="35329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Setup Script</a:t>
            </a:r>
          </a:p>
        </p:txBody>
      </p:sp>
      <p:pic>
        <p:nvPicPr>
          <p:cNvPr id="172" name="Shape 17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69694" l="4565" r="54731" t="3367"/>
          <a:stretch/>
        </p:blipFill>
        <p:spPr>
          <a:xfrm>
            <a:off x="0" y="1905000"/>
            <a:ext cx="9144000" cy="34024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</a:t>
            </a:r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time taken for BFS algorithm was more than a day , this was rectified by changing data structure used . We changed simple array based implementation to the Binary search tree implementation and used AVL to balanced the trees. This reduced many steps from </a:t>
            </a:r>
            <a:r>
              <a:rPr b="1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O(n)  </a:t>
            </a:r>
            <a:r>
              <a:rPr b="0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</a:t>
            </a:r>
            <a:r>
              <a:rPr b="1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O(log n) </a:t>
            </a:r>
            <a:r>
              <a:rPr b="0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time reduced to 15 seconds in worst case scenario and 4 seconds on an average.</a:t>
            </a:r>
            <a:r>
              <a:rPr b="1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</a:t>
            </a:r>
          </a:p>
        </p:txBody>
      </p:sp>
    </p:spTree>
  </p:cSld>
  <p:clrMapOvr>
    <a:masterClrMapping/>
  </p:clrMapOvr>
  <p:transition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Challenge</a:t>
            </a:r>
          </a:p>
        </p:txBody>
      </p:sp>
      <p:sp>
        <p:nvSpPr>
          <p:cNvPr id="184" name="Shape 184"/>
          <p:cNvSpPr txBox="1"/>
          <p:nvPr>
            <p:ph idx="1" type="body"/>
          </p:nvPr>
        </p:nvSpPr>
        <p:spPr>
          <a:xfrm>
            <a:off x="457200" y="1600200"/>
            <a:ext cx="8229600" cy="45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Blob detection was initially implemented using a recursive strategy. This was causing a stack overflow error. We changed the strategy to a iterative based “frontier” building approach.</a:t>
            </a:r>
          </a:p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Colour thresholding wasn’t working very well. This was improved by changing the RGB system to HSV.</a:t>
            </a:r>
          </a:p>
        </p:txBody>
      </p:sp>
    </p:spTree>
  </p:cSld>
  <p:clrMapOvr>
    <a:masterClrMapping/>
  </p:clrMapOvr>
  <p:transition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Future work</a:t>
            </a:r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can improve algorithm finder by adding links between stickers .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 3-D pyraminx .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Change menu bar from a bash script to a GUI .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Improve interface for Android app.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Convert </a:t>
            </a: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setup.sh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</a:t>
            </a: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make</a:t>
            </a: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file</a:t>
            </a:r>
          </a:p>
          <a:p>
            <a:pPr indent="-342900" lvl="0" marL="342900" marR="0" rtl="0" algn="l">
              <a:spcBef>
                <a:spcPts val="640"/>
              </a:spcBef>
              <a:buClr>
                <a:schemeClr val="dk1"/>
              </a:buClr>
              <a:buSzPct val="100000"/>
              <a:buFont typeface="Calibri"/>
              <a:buChar char="•"/>
            </a:pPr>
            <a:r>
              <a:rPr b="1"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Transfer entire project to an android app or a web application for portability. Could be a useful app for speedcubers.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Statements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457200" y="1600200"/>
            <a:ext cx="8229600" cy="5105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-342900" lvl="0" marL="34290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detect colors of stickers of pyraminx using image processing and send this data to computer .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Android app, camera integration, colour thresholding using HSV, Blob Detection, Matching blobs with Equilateral triangles, Socket “Async” Programming, File Handling</a:t>
            </a:r>
          </a:p>
          <a:p>
            <a:pPr indent="0" lvl="0" marL="0" marR="0" rtl="0" algn="l">
              <a:lnSpc>
                <a:spcPct val="90000"/>
              </a:lnSpc>
              <a:spcBef>
                <a:spcPts val="640"/>
              </a:spcBef>
              <a:buNone/>
            </a:pPr>
            <a:r>
              <a:t/>
            </a:r>
            <a:endParaRPr/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Android app and Image processing</a:t>
            </a:r>
          </a:p>
        </p:txBody>
      </p:sp>
      <p:pic>
        <p:nvPicPr>
          <p:cNvPr id="93" name="Shape 9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71600" y="1371600"/>
            <a:ext cx="2895600" cy="5333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Shape 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1371600"/>
            <a:ext cx="2901314" cy="548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3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Mode-1 </a:t>
            </a:r>
            <a:br>
              <a:rPr b="0" baseline="0" i="0" lang="en-US" sz="3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0" baseline="0" i="0" lang="en-US" sz="3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IP Receiver</a:t>
            </a:r>
          </a:p>
        </p:txBody>
      </p:sp>
      <p:pic>
        <p:nvPicPr>
          <p:cNvPr id="100" name="Shape 100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350" l="4565" r="44321" t="3367"/>
          <a:stretch/>
        </p:blipFill>
        <p:spPr>
          <a:xfrm>
            <a:off x="1676400" y="1447800"/>
            <a:ext cx="5257799" cy="54525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Statements</a:t>
            </a:r>
          </a:p>
        </p:txBody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457200" y="1600200"/>
            <a:ext cx="8229600" cy="5105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b="0" baseline="0" i="0" lang="en-US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find fastest solution to that pyraminx.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Breadth First Search, initially with simple arrays, later with Binary Search Trees implementing AVL logic, converting BFS solution to cube notation, display solution using Allegro and coordinate geometry</a:t>
            </a:r>
          </a:p>
          <a:p>
            <a:pPr indent="0" lvl="0" marL="0" marR="0" rtl="0" algn="l">
              <a:lnSpc>
                <a:spcPct val="90000"/>
              </a:lnSpc>
              <a:spcBef>
                <a:spcPts val="640"/>
              </a:spcBef>
              <a:buNone/>
            </a:pPr>
            <a:r>
              <a:t/>
            </a:r>
            <a:endParaRPr/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 Display</a:t>
            </a:r>
          </a:p>
        </p:txBody>
      </p:sp>
      <p:pic>
        <p:nvPicPr>
          <p:cNvPr id="112" name="Shape 1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4034" l="7403" r="31069" t="6733"/>
          <a:stretch/>
        </p:blipFill>
        <p:spPr>
          <a:xfrm>
            <a:off x="1295400" y="1295400"/>
            <a:ext cx="6822056" cy="55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hape 117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Statements</a:t>
            </a:r>
          </a:p>
        </p:txBody>
      </p:sp>
      <p:sp>
        <p:nvSpPr>
          <p:cNvPr id="118" name="Shape 118"/>
          <p:cNvSpPr txBox="1"/>
          <p:nvPr>
            <p:ph idx="1" type="body"/>
          </p:nvPr>
        </p:nvSpPr>
        <p:spPr>
          <a:xfrm>
            <a:off x="457200" y="1600200"/>
            <a:ext cx="8229600" cy="5105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generate scrambling algorithms and implement GUI to solve the pyraminx.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Random seeds to generate random cube notation shuffle, Allegro, file handling and coordinate geometry to display shuffled cube.</a:t>
            </a:r>
          </a:p>
          <a:p>
            <a:pPr indent="0" lvl="0" marL="0" marR="0" rtl="0" algn="l">
              <a:lnSpc>
                <a:spcPct val="90000"/>
              </a:lnSpc>
              <a:spcBef>
                <a:spcPts val="640"/>
              </a:spcBef>
              <a:buNone/>
            </a:pPr>
            <a:r>
              <a:t/>
            </a:r>
            <a:endParaRPr/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Pyraminx Shuffler GUI</a:t>
            </a:r>
          </a:p>
        </p:txBody>
      </p:sp>
      <p:pic>
        <p:nvPicPr>
          <p:cNvPr id="124" name="Shape 124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2349" l="8351" r="23496" t="6734"/>
          <a:stretch/>
        </p:blipFill>
        <p:spPr>
          <a:xfrm>
            <a:off x="1066800" y="1295400"/>
            <a:ext cx="7416800" cy="556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buClr>
                <a:schemeClr val="dk1"/>
              </a:buClr>
              <a:buSzPct val="25000"/>
              <a:buFont typeface="Calibri"/>
              <a:buNone/>
            </a:pPr>
            <a:r>
              <a:rPr b="0" baseline="0" i="0" lang="en-US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Statements</a:t>
            </a:r>
          </a:p>
        </p:txBody>
      </p:sp>
      <p:sp>
        <p:nvSpPr>
          <p:cNvPr id="130" name="Shape 130"/>
          <p:cNvSpPr txBox="1"/>
          <p:nvPr>
            <p:ph idx="1" type="body"/>
          </p:nvPr>
        </p:nvSpPr>
        <p:spPr>
          <a:xfrm>
            <a:off x="457200" y="1600200"/>
            <a:ext cx="8229600" cy="5105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rIns="91425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buNone/>
            </a:pPr>
            <a:r>
              <a:t/>
            </a:r>
            <a:endParaRPr/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To provide analysis on the user solve.</a:t>
            </a:r>
          </a:p>
          <a:p>
            <a:pPr indent="-3429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File Handling to receive shuffling algorithm and user’s move attempt, using above BFS code within a for loop to find analysis after every move done by user</a:t>
            </a:r>
          </a:p>
          <a:p>
            <a:pPr indent="0" lvl="0" marL="0" marR="0" rtl="0" algn="l">
              <a:lnSpc>
                <a:spcPct val="90000"/>
              </a:lnSpc>
              <a:spcBef>
                <a:spcPts val="640"/>
              </a:spcBef>
              <a:buNone/>
            </a:pPr>
            <a:r>
              <a:t/>
            </a:r>
            <a:endParaRPr/>
          </a:p>
          <a:p>
            <a:pPr indent="-139700" lvl="0" marL="342900" marR="0" rtl="0" algn="l">
              <a:lnSpc>
                <a:spcPct val="90000"/>
              </a:lnSpc>
              <a:spcBef>
                <a:spcPts val="640"/>
              </a:spcBef>
              <a:buClr>
                <a:schemeClr val="dk1"/>
              </a:buClr>
              <a:buFont typeface="Arial"/>
              <a:buNone/>
            </a:pPr>
            <a:r>
              <a:t/>
            </a:r>
            <a:endParaRPr b="0" baseline="0" i="0" sz="3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cap="flat" cmpd="sng" w="9525" algn="ctr">
          <a:solidFill>
            <a:schemeClr val="phClr">
              <a:shade val="95000"/>
              <a:satMod val="105000"/>
            </a:schemeClr>
          </a:solidFill>
          <a:prstDash val="solid"/>
        </a:ln>
        <a:ln cap="flat" cmpd="sng" w="25400" algn="ctr">
          <a:solidFill>
            <a:schemeClr val="phClr"/>
          </a:solidFill>
          <a:prstDash val="solid"/>
        </a:ln>
        <a:ln cap="flat" cmpd="sng" w="38100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rotWithShape="0" dir="5400000" dist="20000">
              <a:srgbClr val="000000">
                <a:alpha val="38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</a:effectStyle>
        <a:effectStyle>
          <a:effectLst>
            <a:outerShdw blurRad="40000" rotWithShape="0" dir="5400000" dist="2300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